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18.12.2022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65" y="15762"/>
            <a:ext cx="1311399" cy="466352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81" y="-4532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51" y="420318"/>
            <a:ext cx="1311399" cy="1331020"/>
          </a:xfrm>
          <a:prstGeom prst="rect">
            <a:avLst/>
          </a:prstGeom>
          <a:noFill/>
          <a:ln>
            <a:noFill/>
          </a:ln>
          <a:effectLst>
            <a:outerShdw dist="50800" dir="5400000" sx="1000" sy="1000" algn="ctr" rotWithShape="0">
              <a:srgbClr val="000000"/>
            </a:outerShdw>
          </a:effectLst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18144" y="4653598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20.12.2022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 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13.00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B1-D04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811194" y="4836371"/>
            <a:ext cx="400965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ÜLKÜNUR TUNÇBAŞ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21516034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599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200" b="1" i="0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ilaç Analizlerinde Yeşil Kimya Uygulamaları</a:t>
            </a:r>
            <a:endParaRPr lang="tr-TR" sz="2200" b="1" u="sng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 DR. ŞULE DİNÇ ZOR 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1220" y="1535683"/>
            <a:ext cx="3671891" cy="3343596"/>
          </a:xfrm>
          <a:prstGeom prst="star5">
            <a:avLst/>
          </a:prstGeom>
          <a:blipFill dpi="0" rotWithShape="1">
            <a:blip r:embed="rId5"/>
            <a:srcRect/>
            <a:stretch>
              <a:fillRect l="17000" t="4000" r="14000" b="-2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4BF157E-BD06-D5AC-97FC-D00DEF81CB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0462" y="6849788"/>
            <a:ext cx="4211189" cy="129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220</TotalTime>
  <Words>38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31</cp:revision>
  <dcterms:created xsi:type="dcterms:W3CDTF">2016-11-29T08:51:08Z</dcterms:created>
  <dcterms:modified xsi:type="dcterms:W3CDTF">2022-12-18T19:45:59Z</dcterms:modified>
</cp:coreProperties>
</file>